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69" r:id="rId13"/>
    <p:sldId id="270" r:id="rId14"/>
    <p:sldId id="271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차 유근" userId="3cb2ae9608f34712" providerId="LiveId" clId="{EF2D579B-73ED-4BC2-BDAE-63B645356CEE}"/>
    <pc:docChg chg="modSld">
      <pc:chgData name="차 유근" userId="3cb2ae9608f34712" providerId="LiveId" clId="{EF2D579B-73ED-4BC2-BDAE-63B645356CEE}" dt="2021-11-29T10:21:50.237" v="3" actId="1076"/>
      <pc:docMkLst>
        <pc:docMk/>
      </pc:docMkLst>
      <pc:sldChg chg="modSp mod">
        <pc:chgData name="차 유근" userId="3cb2ae9608f34712" providerId="LiveId" clId="{EF2D579B-73ED-4BC2-BDAE-63B645356CEE}" dt="2021-11-29T10:21:50.237" v="3" actId="1076"/>
        <pc:sldMkLst>
          <pc:docMk/>
          <pc:sldMk cId="2239363116" sldId="256"/>
        </pc:sldMkLst>
        <pc:spChg chg="mod">
          <ac:chgData name="차 유근" userId="3cb2ae9608f34712" providerId="LiveId" clId="{EF2D579B-73ED-4BC2-BDAE-63B645356CEE}" dt="2021-11-29T10:21:50.237" v="3" actId="1076"/>
          <ac:spMkLst>
            <pc:docMk/>
            <pc:sldMk cId="2239363116" sldId="256"/>
            <ac:spMk id="3" creationId="{8DE251DD-7AB4-471C-AF6F-EEA8FD215C43}"/>
          </ac:spMkLst>
        </pc:spChg>
      </pc:sldChg>
      <pc:sldChg chg="modSp mod">
        <pc:chgData name="차 유근" userId="3cb2ae9608f34712" providerId="LiveId" clId="{EF2D579B-73ED-4BC2-BDAE-63B645356CEE}" dt="2021-11-29T10:21:16.828" v="2" actId="20577"/>
        <pc:sldMkLst>
          <pc:docMk/>
          <pc:sldMk cId="833180070" sldId="271"/>
        </pc:sldMkLst>
        <pc:spChg chg="mod">
          <ac:chgData name="차 유근" userId="3cb2ae9608f34712" providerId="LiveId" clId="{EF2D579B-73ED-4BC2-BDAE-63B645356CEE}" dt="2021-11-29T10:21:16.828" v="2" actId="20577"/>
          <ac:spMkLst>
            <pc:docMk/>
            <pc:sldMk cId="833180070" sldId="271"/>
            <ac:spMk id="4" creationId="{4ACE3975-2CFA-45FF-A1DA-8C6592E073E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43730-6294-4AE8-9687-7A68BC119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14E311-F0B7-43E0-B8FD-C304EE1AC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22BE0-36A4-4E70-BA53-E36F08C66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043B-E334-4040-872E-75123FF8C5F9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489139-8BED-45A2-AB72-3FB0C14EC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C6C584-F6B0-4B15-92C1-F1EEB632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1C6F-CC12-4360-A106-478F574C3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839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BA809-11D8-4BC5-A8CF-395109EB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EF0A01-4876-4498-9645-900DF53CE8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67C823-4509-423A-B801-53F6AEEA6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043B-E334-4040-872E-75123FF8C5F9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0B52D8-6B19-416F-99D7-0429900C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8EB8CF-EC02-4D71-B0C0-0AF1AC6FD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1C6F-CC12-4360-A106-478F574C3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901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74BF3B-789E-44CF-B939-89EF3D5D8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B199B2-27E6-497C-A86D-16EF4B245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797268-93B5-4C14-81D8-52AA2DB0A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043B-E334-4040-872E-75123FF8C5F9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32678-3764-4182-83F1-56E8FD20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C8847C-E2DF-482A-8685-65B4F26C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1C6F-CC12-4360-A106-478F574C3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126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7FB61-B107-43CA-8723-A3A5D102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57001-7CB7-41C3-91A4-31E58624E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09B2EC-B3CA-4F62-8199-18D24ABF7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043B-E334-4040-872E-75123FF8C5F9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F204A-5B4A-4692-ACE2-25B2484F6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161768-5A16-452D-B003-15842EF3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1C6F-CC12-4360-A106-478F574C3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295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38266-3718-4D7D-B0A8-D74D6A58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0AEADF-8356-41D2-849E-C57B53513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2A35E1-F85D-4AD1-BAC2-CD72D5BD6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043B-E334-4040-872E-75123FF8C5F9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8A0347-4431-4F13-BB03-149FEC479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141D2D-BF71-4A31-B166-35349ED8A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1C6F-CC12-4360-A106-478F574C3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39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A2D22-1FBD-447E-93DA-42128DB13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0E1F26-A49B-48C9-9CE7-F82A33C6A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97C186-05BD-4945-9887-8FECC99AC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1C372A-9C7F-419D-A975-8DAD402E8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043B-E334-4040-872E-75123FF8C5F9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DDD92B-28F0-4900-99A1-C2B980A5F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B5F56D-1A5B-4B8A-B249-BE27CAC3C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1C6F-CC12-4360-A106-478F574C3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029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AF08F-DD83-483B-BABB-7B1ADFE98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B85289-399B-4883-9BF7-1C782D376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4AD216-86CF-4BAE-93AE-734C41E19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5DB260-ED88-4176-ABDD-52427DB243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1380EE-0028-451B-9800-36D37A26B0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B05C66-B911-42BB-8F95-35FD3F4A2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043B-E334-4040-872E-75123FF8C5F9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244748-BB38-4BE0-8F0D-C34C0E50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31BD2C-A2AF-4ADE-906E-098C8148F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1C6F-CC12-4360-A106-478F574C3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18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BAE041-363E-47F4-87F6-5D44DDF89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BEA308-7A45-4470-8884-A448B28A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043B-E334-4040-872E-75123FF8C5F9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91223E-3CFB-4E8A-9C7F-E5FFD5B08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0C79E5-3A05-411F-8129-7C34C50C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1C6F-CC12-4360-A106-478F574C3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602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ED4A22-0922-4292-8548-24E41E5B9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043B-E334-4040-872E-75123FF8C5F9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FB1755-E45F-4A90-B66D-6776DB8CA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F739E5-2924-49A6-A474-D1B8C98F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1C6F-CC12-4360-A106-478F574C3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366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A8261-281B-4683-9995-8C40CEFB2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B6C789-6371-4D93-90E1-B2DF82F51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5F9638-A5E6-476D-85EB-CAF76F2E1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28AFBF-0037-4E11-B0B1-E1568D658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043B-E334-4040-872E-75123FF8C5F9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5BED86-8FBC-42FF-B6FF-E4F401127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9E759C-99B7-4D54-8D0F-B3BE49256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1C6F-CC12-4360-A106-478F574C3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66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EE366-3537-426A-91D2-4D0CBD170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8B2892-A70E-4081-87D8-D5672737C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B13F5F-EB22-4174-BFFD-7F0B6A7A6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E79941-E4FC-46BC-B22F-55D3FF5E1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043B-E334-4040-872E-75123FF8C5F9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6CBDED-5A1D-4C03-8D43-07BF19B2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633545-290F-446E-8D6F-E9C318B48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1C6F-CC12-4360-A106-478F574C3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273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9D1BC8-5BF4-4D08-9DD5-8705FF6B2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1F5667-0D23-4022-B37C-0BFD173C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A1C8D4-3FA1-48F6-B99B-378F81B48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9043B-E334-4040-872E-75123FF8C5F9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3AAFDF-EC0A-40DF-B51F-2451915EF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904721-5033-4139-8F6A-F729F7413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D1C6F-CC12-4360-A106-478F574C3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77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A4234-E8C7-448F-BCB1-21C7AD72B3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설치 및 </a:t>
            </a:r>
            <a:br>
              <a:rPr lang="en-US" altLang="ko-KR" dirty="0"/>
            </a:br>
            <a:r>
              <a:rPr lang="ko-KR" altLang="en-US" dirty="0"/>
              <a:t>데이터베이스 구축 방법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E251DD-7AB4-471C-AF6F-EEA8FD215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altLang="ko-KR" dirty="0"/>
              <a:t>2016038029 </a:t>
            </a:r>
            <a:r>
              <a:rPr lang="ko-KR" altLang="en-US" dirty="0"/>
              <a:t>차유근</a:t>
            </a:r>
          </a:p>
        </p:txBody>
      </p:sp>
    </p:spTree>
    <p:extLst>
      <p:ext uri="{BB962C8B-B14F-4D97-AF65-F5344CB8AC3E}">
        <p14:creationId xmlns:p14="http://schemas.microsoft.com/office/powerpoint/2010/main" val="2239363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5965CE-2BC7-4F31-B2E5-89597BE47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19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416C9B-A937-4961-A306-60011FA8E76E}"/>
              </a:ext>
            </a:extLst>
          </p:cNvPr>
          <p:cNvSpPr txBox="1"/>
          <p:nvPr/>
        </p:nvSpPr>
        <p:spPr>
          <a:xfrm>
            <a:off x="2050184" y="6211669"/>
            <a:ext cx="76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설치할 때 </a:t>
            </a:r>
            <a:r>
              <a:rPr lang="ko-KR" altLang="en-US" dirty="0" err="1"/>
              <a:t>만들어놓았던</a:t>
            </a:r>
            <a:r>
              <a:rPr lang="ko-KR" altLang="en-US" dirty="0"/>
              <a:t> 계정으로 접속</a:t>
            </a:r>
          </a:p>
        </p:txBody>
      </p:sp>
    </p:spTree>
    <p:extLst>
      <p:ext uri="{BB962C8B-B14F-4D97-AF65-F5344CB8AC3E}">
        <p14:creationId xmlns:p14="http://schemas.microsoft.com/office/powerpoint/2010/main" val="1329079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5DC166-5E90-4F77-8579-CD709BB9F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80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CEB20D-A2FB-46A6-8A03-604F9323CDB7}"/>
              </a:ext>
            </a:extLst>
          </p:cNvPr>
          <p:cNvSpPr txBox="1"/>
          <p:nvPr/>
        </p:nvSpPr>
        <p:spPr>
          <a:xfrm>
            <a:off x="2114839" y="6377924"/>
            <a:ext cx="76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설치할 때 설정하셨던 비밀번호로 접속</a:t>
            </a:r>
          </a:p>
        </p:txBody>
      </p:sp>
    </p:spTree>
    <p:extLst>
      <p:ext uri="{BB962C8B-B14F-4D97-AF65-F5344CB8AC3E}">
        <p14:creationId xmlns:p14="http://schemas.microsoft.com/office/powerpoint/2010/main" val="1111398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6F88D9-F5C5-46A6-9304-5A8B9C959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0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33298E-A77C-45E4-8AD9-7545646471A5}"/>
              </a:ext>
            </a:extLst>
          </p:cNvPr>
          <p:cNvSpPr txBox="1"/>
          <p:nvPr/>
        </p:nvSpPr>
        <p:spPr>
          <a:xfrm>
            <a:off x="2013239" y="6211669"/>
            <a:ext cx="8008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그러면 이러한 화면이 뜰 겁니다</a:t>
            </a:r>
            <a:r>
              <a:rPr lang="en-US" altLang="ko-KR" dirty="0"/>
              <a:t>. </a:t>
            </a:r>
            <a:r>
              <a:rPr lang="ko-KR" altLang="en-US" dirty="0"/>
              <a:t>이제부터 데이터베이스를 생성하겠습니다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Create database </a:t>
            </a:r>
            <a:r>
              <a:rPr lang="ko-KR" altLang="en-US" dirty="0"/>
              <a:t>이름</a:t>
            </a:r>
            <a:r>
              <a:rPr lang="en-US" altLang="ko-KR" dirty="0"/>
              <a:t>; </a:t>
            </a:r>
            <a:r>
              <a:rPr lang="ko-KR" altLang="en-US" dirty="0"/>
              <a:t>입력 후 </a:t>
            </a:r>
            <a:r>
              <a:rPr lang="en-US" altLang="ko-KR" dirty="0" err="1"/>
              <a:t>ctrl+Enter</a:t>
            </a:r>
            <a:r>
              <a:rPr lang="ko-KR" altLang="en-US" dirty="0"/>
              <a:t>입력해 데이터베이스 생성</a:t>
            </a:r>
          </a:p>
        </p:txBody>
      </p:sp>
    </p:spTree>
    <p:extLst>
      <p:ext uri="{BB962C8B-B14F-4D97-AF65-F5344CB8AC3E}">
        <p14:creationId xmlns:p14="http://schemas.microsoft.com/office/powerpoint/2010/main" val="2600643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ADF92D-7F8A-4407-B0AF-4A83DBF67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456218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5FEA074-0764-48C1-86FC-9BA7C1E951DE}"/>
              </a:ext>
            </a:extLst>
          </p:cNvPr>
          <p:cNvSpPr/>
          <p:nvPr/>
        </p:nvSpPr>
        <p:spPr>
          <a:xfrm rot="12416472">
            <a:off x="1470728" y="1330036"/>
            <a:ext cx="1283855" cy="1662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DA0D4-B3A1-4AC2-9722-E7702C303B43}"/>
              </a:ext>
            </a:extLst>
          </p:cNvPr>
          <p:cNvSpPr txBox="1"/>
          <p:nvPr/>
        </p:nvSpPr>
        <p:spPr>
          <a:xfrm>
            <a:off x="2112655" y="6456219"/>
            <a:ext cx="76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화살표가 가리키는 버튼을 눌러 </a:t>
            </a:r>
            <a:r>
              <a:rPr lang="ko-KR" altLang="en-US" dirty="0" err="1"/>
              <a:t>새로고침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9412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549CBD-94E3-457B-A4F8-46A04DABB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3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CE3975-2CFA-45FF-A1DA-8C6592E073E5}"/>
              </a:ext>
            </a:extLst>
          </p:cNvPr>
          <p:cNvSpPr txBox="1"/>
          <p:nvPr/>
        </p:nvSpPr>
        <p:spPr>
          <a:xfrm>
            <a:off x="2087129" y="6234545"/>
            <a:ext cx="764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 </a:t>
            </a:r>
            <a:r>
              <a:rPr lang="ko-KR" altLang="en-US" dirty="0"/>
              <a:t>이름</a:t>
            </a:r>
            <a:r>
              <a:rPr lang="en-US" altLang="ko-KR" dirty="0"/>
              <a:t>; </a:t>
            </a:r>
            <a:r>
              <a:rPr lang="ko-KR" altLang="en-US" dirty="0"/>
              <a:t>입력</a:t>
            </a:r>
            <a:endParaRPr lang="en-US" altLang="ko-KR" dirty="0"/>
          </a:p>
          <a:p>
            <a:r>
              <a:rPr lang="en-US" altLang="ko-KR" dirty="0"/>
              <a:t>use</a:t>
            </a:r>
            <a:r>
              <a:rPr lang="ko-KR" altLang="en-US" dirty="0"/>
              <a:t>를 사용하지 않으면 </a:t>
            </a:r>
            <a:r>
              <a:rPr lang="en-US" altLang="ko-KR" dirty="0" err="1"/>
              <a:t>sql</a:t>
            </a:r>
            <a:r>
              <a:rPr lang="ko-KR" altLang="en-US" dirty="0"/>
              <a:t>로 데이터베이스나 테이블을 조작할 수 없어요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180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0B61EF-BFD8-4F5E-B445-ED4758924C4D}"/>
              </a:ext>
            </a:extLst>
          </p:cNvPr>
          <p:cNvSpPr txBox="1"/>
          <p:nvPr/>
        </p:nvSpPr>
        <p:spPr>
          <a:xfrm>
            <a:off x="2124075" y="6328291"/>
            <a:ext cx="76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Tables </a:t>
            </a:r>
            <a:r>
              <a:rPr lang="ko-KR" altLang="en-US" dirty="0" err="1"/>
              <a:t>우클릭</a:t>
            </a:r>
            <a:r>
              <a:rPr lang="ko-KR" altLang="en-US" dirty="0"/>
              <a:t> 후 </a:t>
            </a:r>
            <a:r>
              <a:rPr lang="en-US" altLang="ko-KR" dirty="0"/>
              <a:t>Create Table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36AB94-A508-4D70-8C2E-B4463430E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64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C42083-0F8A-4604-BBD6-346E3104B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43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757B99-1937-4659-8F3A-4E439D07D097}"/>
              </a:ext>
            </a:extLst>
          </p:cNvPr>
          <p:cNvSpPr txBox="1"/>
          <p:nvPr/>
        </p:nvSpPr>
        <p:spPr>
          <a:xfrm>
            <a:off x="2124075" y="6328291"/>
            <a:ext cx="76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Colunm</a:t>
            </a:r>
            <a:r>
              <a:rPr lang="ko-KR" altLang="en-US" dirty="0"/>
              <a:t>은 다음과 같이 작성하고 밑에 </a:t>
            </a:r>
            <a:r>
              <a:rPr lang="en-US" altLang="ko-KR" dirty="0"/>
              <a:t>Apply </a:t>
            </a:r>
            <a:r>
              <a:rPr lang="ko-KR" altLang="en-US" dirty="0"/>
              <a:t>버튼을 눌러 테이블 생성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41FB61E5-75AD-4D24-93CD-F922F2141BAD}"/>
              </a:ext>
            </a:extLst>
          </p:cNvPr>
          <p:cNvSpPr/>
          <p:nvPr/>
        </p:nvSpPr>
        <p:spPr>
          <a:xfrm rot="2200713">
            <a:off x="9892146" y="3402855"/>
            <a:ext cx="120073" cy="128385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924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39D98C-8295-4C2A-B52A-D087CD9AE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59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F25EBC-A96E-4DCB-9CBD-5765216405FF}"/>
              </a:ext>
            </a:extLst>
          </p:cNvPr>
          <p:cNvSpPr txBox="1"/>
          <p:nvPr/>
        </p:nvSpPr>
        <p:spPr>
          <a:xfrm>
            <a:off x="2114839" y="6211669"/>
            <a:ext cx="764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테이블에 </a:t>
            </a:r>
            <a:r>
              <a:rPr lang="en-US" altLang="ko-KR" dirty="0"/>
              <a:t>csv</a:t>
            </a:r>
            <a:r>
              <a:rPr lang="ko-KR" altLang="en-US" dirty="0"/>
              <a:t>파일 넣는 방법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테이블 생성 후 테이블 이름 </a:t>
            </a:r>
            <a:r>
              <a:rPr lang="ko-KR" altLang="en-US" dirty="0" err="1"/>
              <a:t>우클릭</a:t>
            </a:r>
            <a:r>
              <a:rPr lang="ko-KR" altLang="en-US" dirty="0"/>
              <a:t> 후 </a:t>
            </a:r>
            <a:r>
              <a:rPr lang="en-US" altLang="ko-KR" dirty="0"/>
              <a:t>Table Data Import Wizard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715724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687720-97D4-4939-9B75-7D5ADC867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76B0C2-3616-44AE-AFC7-2E529E94C3EA}"/>
              </a:ext>
            </a:extLst>
          </p:cNvPr>
          <p:cNvSpPr txBox="1"/>
          <p:nvPr/>
        </p:nvSpPr>
        <p:spPr>
          <a:xfrm>
            <a:off x="2521238" y="6488668"/>
            <a:ext cx="76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Browse </a:t>
            </a:r>
            <a:r>
              <a:rPr lang="ko-KR" altLang="en-US" dirty="0"/>
              <a:t>버튼 눌러 첨부하고 싶은 파일 선택</a:t>
            </a:r>
          </a:p>
        </p:txBody>
      </p:sp>
    </p:spTree>
    <p:extLst>
      <p:ext uri="{BB962C8B-B14F-4D97-AF65-F5344CB8AC3E}">
        <p14:creationId xmlns:p14="http://schemas.microsoft.com/office/powerpoint/2010/main" val="3247688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5B539D-CF50-440E-8095-4F8FA3F70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05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F953A0-F91B-4008-8BDA-E4B9138821F7}"/>
              </a:ext>
            </a:extLst>
          </p:cNvPr>
          <p:cNvSpPr txBox="1"/>
          <p:nvPr/>
        </p:nvSpPr>
        <p:spPr>
          <a:xfrm>
            <a:off x="2336511" y="6414777"/>
            <a:ext cx="76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Browse </a:t>
            </a:r>
            <a:r>
              <a:rPr lang="ko-KR" altLang="en-US" dirty="0"/>
              <a:t>버튼 눌러 첨부하고 싶은 파일 선택</a:t>
            </a:r>
          </a:p>
        </p:txBody>
      </p:sp>
    </p:spTree>
    <p:extLst>
      <p:ext uri="{BB962C8B-B14F-4D97-AF65-F5344CB8AC3E}">
        <p14:creationId xmlns:p14="http://schemas.microsoft.com/office/powerpoint/2010/main" val="73897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400F97-0929-48D9-81F8-F7020D1C6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10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F0F497-535A-4490-A750-FC9D2C02EFF3}"/>
              </a:ext>
            </a:extLst>
          </p:cNvPr>
          <p:cNvSpPr txBox="1"/>
          <p:nvPr/>
        </p:nvSpPr>
        <p:spPr>
          <a:xfrm>
            <a:off x="4029076" y="6410325"/>
            <a:ext cx="254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Mysql</a:t>
            </a:r>
            <a:r>
              <a:rPr lang="ko-KR" altLang="en-US" dirty="0"/>
              <a:t> 사이트에 접속</a:t>
            </a:r>
          </a:p>
        </p:txBody>
      </p:sp>
    </p:spTree>
    <p:extLst>
      <p:ext uri="{BB962C8B-B14F-4D97-AF65-F5344CB8AC3E}">
        <p14:creationId xmlns:p14="http://schemas.microsoft.com/office/powerpoint/2010/main" val="2400956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DF3A80-7350-46ED-96AE-2781E16BB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10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8C9911-F269-4C1E-9080-A194D0F4B30C}"/>
              </a:ext>
            </a:extLst>
          </p:cNvPr>
          <p:cNvSpPr txBox="1"/>
          <p:nvPr/>
        </p:nvSpPr>
        <p:spPr>
          <a:xfrm>
            <a:off x="2521238" y="6488668"/>
            <a:ext cx="76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 existing table </a:t>
            </a:r>
            <a:r>
              <a:rPr lang="ko-KR" altLang="en-US" dirty="0"/>
              <a:t>항목에 체크 되어있는 거 확인하고 </a:t>
            </a:r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4182738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712017-5B4E-4B20-B9B3-D527121ED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29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001873-AB06-43EA-B16C-7645B69DDCAE}"/>
              </a:ext>
            </a:extLst>
          </p:cNvPr>
          <p:cNvSpPr txBox="1"/>
          <p:nvPr/>
        </p:nvSpPr>
        <p:spPr>
          <a:xfrm>
            <a:off x="2521238" y="6488668"/>
            <a:ext cx="76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테이블 </a:t>
            </a:r>
            <a:r>
              <a:rPr lang="en-US" altLang="ko-KR" dirty="0" err="1"/>
              <a:t>colunm</a:t>
            </a:r>
            <a:r>
              <a:rPr lang="ko-KR" altLang="en-US" dirty="0"/>
              <a:t>이랑 파일 데이터가 잘 맞는지 확인하고 </a:t>
            </a:r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779186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9C5169-316B-46ED-8DBC-96636F93C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1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EB32AD-712A-41B0-8A95-A394AAFCE85A}"/>
              </a:ext>
            </a:extLst>
          </p:cNvPr>
          <p:cNvSpPr txBox="1"/>
          <p:nvPr/>
        </p:nvSpPr>
        <p:spPr>
          <a:xfrm>
            <a:off x="2521238" y="6488668"/>
            <a:ext cx="76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076524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552350-2AD9-4862-A573-2CC0432F3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3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38A333-F0EB-4B71-983E-A5B63384FC65}"/>
              </a:ext>
            </a:extLst>
          </p:cNvPr>
          <p:cNvSpPr txBox="1"/>
          <p:nvPr/>
        </p:nvSpPr>
        <p:spPr>
          <a:xfrm>
            <a:off x="2521238" y="6488668"/>
            <a:ext cx="76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 두 항목이 모두 체크 되었으면 </a:t>
            </a:r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72A05C02-C4F8-48A3-8CF7-F371B7AF2B87}"/>
              </a:ext>
            </a:extLst>
          </p:cNvPr>
          <p:cNvSpPr/>
          <p:nvPr/>
        </p:nvSpPr>
        <p:spPr>
          <a:xfrm>
            <a:off x="1330036" y="2124364"/>
            <a:ext cx="2013528" cy="71120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242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FEA892-56CB-40BB-95DE-B85F897DA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1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E5CB0F-F3D5-4C71-B195-68950C050C12}"/>
              </a:ext>
            </a:extLst>
          </p:cNvPr>
          <p:cNvSpPr txBox="1"/>
          <p:nvPr/>
        </p:nvSpPr>
        <p:spPr>
          <a:xfrm>
            <a:off x="2521238" y="6488668"/>
            <a:ext cx="76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Finish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267650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603CF3-6269-4640-8DBC-85CC99EB8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003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4F89E3-7826-4230-8431-B9DF08C0AE10}"/>
              </a:ext>
            </a:extLst>
          </p:cNvPr>
          <p:cNvSpPr txBox="1"/>
          <p:nvPr/>
        </p:nvSpPr>
        <p:spPr>
          <a:xfrm>
            <a:off x="2484292" y="6003637"/>
            <a:ext cx="764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Select * from </a:t>
            </a:r>
            <a:r>
              <a:rPr lang="ko-KR" altLang="en-US" dirty="0"/>
              <a:t>이름</a:t>
            </a:r>
            <a:r>
              <a:rPr lang="en-US" altLang="ko-KR" dirty="0"/>
              <a:t>;</a:t>
            </a:r>
            <a:r>
              <a:rPr lang="ko-KR" altLang="en-US" dirty="0"/>
              <a:t> 명령으로 데이터베이스 내용 확인</a:t>
            </a:r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대신 다른 </a:t>
            </a:r>
            <a:r>
              <a:rPr lang="en-US" altLang="ko-KR" dirty="0" err="1"/>
              <a:t>colunm</a:t>
            </a:r>
            <a:r>
              <a:rPr lang="ko-KR" altLang="en-US" dirty="0"/>
              <a:t> 이름을 입력하면 해당 항목만 볼 수 있어요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select </a:t>
            </a:r>
            <a:r>
              <a:rPr lang="ko-KR" altLang="en-US" dirty="0"/>
              <a:t>총계 </a:t>
            </a:r>
            <a:r>
              <a:rPr lang="en-US" altLang="ko-KR" dirty="0"/>
              <a:t>from </a:t>
            </a:r>
            <a:r>
              <a:rPr lang="ko-KR" altLang="en-US" dirty="0"/>
              <a:t>이름</a:t>
            </a:r>
            <a:r>
              <a:rPr lang="en-US" altLang="ko-KR" dirty="0"/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696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F16CE3-29E8-4769-8651-E019DF164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0" y="-190500"/>
            <a:ext cx="12192000" cy="6457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2FCE1D-066E-4D80-8118-AB2CCEFBBAE0}"/>
              </a:ext>
            </a:extLst>
          </p:cNvPr>
          <p:cNvSpPr txBox="1"/>
          <p:nvPr/>
        </p:nvSpPr>
        <p:spPr>
          <a:xfrm>
            <a:off x="4029076" y="6410325"/>
            <a:ext cx="2694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Downloads </a:t>
            </a:r>
            <a:r>
              <a:rPr lang="ko-KR" altLang="en-US" dirty="0"/>
              <a:t>클릭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1864CA6-B2EB-4A27-BB3D-2EEE032DDFA3}"/>
              </a:ext>
            </a:extLst>
          </p:cNvPr>
          <p:cNvSpPr/>
          <p:nvPr/>
        </p:nvSpPr>
        <p:spPr>
          <a:xfrm rot="8236860">
            <a:off x="4454237" y="1337251"/>
            <a:ext cx="247650" cy="17716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0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8B4852-172E-49DA-A6A1-D3136A24A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37745"/>
          </a:xfrm>
          <a:prstGeom prst="rect">
            <a:avLst/>
          </a:prstGeom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40CE27CD-55A7-49D8-8289-B517BF4D9BEB}"/>
              </a:ext>
            </a:extLst>
          </p:cNvPr>
          <p:cNvSpPr/>
          <p:nvPr/>
        </p:nvSpPr>
        <p:spPr>
          <a:xfrm rot="8236860">
            <a:off x="5280255" y="3766413"/>
            <a:ext cx="247650" cy="17716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675D79-CA23-41E1-ACF8-1C31CDF57A60}"/>
              </a:ext>
            </a:extLst>
          </p:cNvPr>
          <p:cNvSpPr txBox="1"/>
          <p:nvPr/>
        </p:nvSpPr>
        <p:spPr>
          <a:xfrm>
            <a:off x="2124075" y="6437745"/>
            <a:ext cx="76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Mysql</a:t>
            </a:r>
            <a:r>
              <a:rPr lang="ko-KR" altLang="en-US" dirty="0"/>
              <a:t> </a:t>
            </a:r>
            <a:r>
              <a:rPr lang="en-US" altLang="ko-KR" dirty="0"/>
              <a:t>Community(GPL)</a:t>
            </a:r>
            <a:r>
              <a:rPr lang="ko-KR" altLang="en-US" dirty="0"/>
              <a:t> </a:t>
            </a:r>
            <a:r>
              <a:rPr lang="en-US" altLang="ko-KR" dirty="0"/>
              <a:t>Downloads</a:t>
            </a:r>
            <a:r>
              <a:rPr lang="ko-KR" altLang="en-US" dirty="0"/>
              <a:t> 클릭</a:t>
            </a:r>
          </a:p>
        </p:txBody>
      </p:sp>
    </p:spTree>
    <p:extLst>
      <p:ext uri="{BB962C8B-B14F-4D97-AF65-F5344CB8AC3E}">
        <p14:creationId xmlns:p14="http://schemas.microsoft.com/office/powerpoint/2010/main" val="1552725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1C4EA3-0B95-4137-BF47-70BDD5F03C8B}"/>
              </a:ext>
            </a:extLst>
          </p:cNvPr>
          <p:cNvSpPr txBox="1"/>
          <p:nvPr/>
        </p:nvSpPr>
        <p:spPr>
          <a:xfrm>
            <a:off x="3370984" y="6410036"/>
            <a:ext cx="76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Mysql</a:t>
            </a:r>
            <a:r>
              <a:rPr lang="ko-KR" altLang="en-US" dirty="0"/>
              <a:t> </a:t>
            </a:r>
            <a:r>
              <a:rPr lang="en-US" altLang="ko-KR" dirty="0"/>
              <a:t>Community</a:t>
            </a:r>
            <a:r>
              <a:rPr lang="ko-KR" altLang="en-US" dirty="0"/>
              <a:t> </a:t>
            </a:r>
            <a:r>
              <a:rPr lang="en-US" altLang="ko-KR" dirty="0"/>
              <a:t>Server </a:t>
            </a:r>
            <a:r>
              <a:rPr lang="ko-KR" altLang="en-US" dirty="0"/>
              <a:t>클릭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045BEA-C1C0-4032-9CFF-825246DBF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17673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CDF43BE-7561-4DFA-AAB1-E9052C51893B}"/>
              </a:ext>
            </a:extLst>
          </p:cNvPr>
          <p:cNvSpPr/>
          <p:nvPr/>
        </p:nvSpPr>
        <p:spPr>
          <a:xfrm rot="8236860">
            <a:off x="2952693" y="2362486"/>
            <a:ext cx="247650" cy="17716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443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14535D-0A9E-4D6E-BE37-474B50BF0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17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90A369-D2B9-4043-9547-A5DCF0241D2E}"/>
              </a:ext>
            </a:extLst>
          </p:cNvPr>
          <p:cNvSpPr txBox="1"/>
          <p:nvPr/>
        </p:nvSpPr>
        <p:spPr>
          <a:xfrm>
            <a:off x="3370985" y="6410036"/>
            <a:ext cx="427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윗쪽에</a:t>
            </a:r>
            <a:r>
              <a:rPr lang="ko-KR" altLang="en-US" dirty="0"/>
              <a:t> 있는 항목 다운로드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8D45F565-92D2-47D9-AB47-54F7F983E82E}"/>
              </a:ext>
            </a:extLst>
          </p:cNvPr>
          <p:cNvSpPr/>
          <p:nvPr/>
        </p:nvSpPr>
        <p:spPr>
          <a:xfrm rot="5400000">
            <a:off x="8411384" y="2981322"/>
            <a:ext cx="247650" cy="17716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642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E8CEBB-FDE0-449C-B0FE-DD3039C4F745}"/>
              </a:ext>
            </a:extLst>
          </p:cNvPr>
          <p:cNvSpPr txBox="1"/>
          <p:nvPr/>
        </p:nvSpPr>
        <p:spPr>
          <a:xfrm>
            <a:off x="2798474" y="6012873"/>
            <a:ext cx="6595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Oracle </a:t>
            </a:r>
            <a:r>
              <a:rPr lang="ko-KR" altLang="en-US" dirty="0"/>
              <a:t>계정이 있어야 한다고 하지만 밑에 </a:t>
            </a:r>
            <a:r>
              <a:rPr lang="en-US" altLang="ko-KR" dirty="0"/>
              <a:t>No thanks, just start my download </a:t>
            </a:r>
            <a:r>
              <a:rPr lang="ko-KR" altLang="en-US" dirty="0"/>
              <a:t>버튼을 누르시면 계정 없이 다운받으실 수 있어요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683BBB-30DC-4B49-B88C-98E32F5FB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414"/>
            <a:ext cx="12192000" cy="6102287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9DCE004B-25FB-4FAF-9105-6AC4AC2C743C}"/>
              </a:ext>
            </a:extLst>
          </p:cNvPr>
          <p:cNvSpPr/>
          <p:nvPr/>
        </p:nvSpPr>
        <p:spPr>
          <a:xfrm rot="5400000">
            <a:off x="3414511" y="3637104"/>
            <a:ext cx="247650" cy="17716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288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FF8D6-6499-4E0F-B3AC-652E3F754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이후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8BC3E9-0950-4EE5-844F-5260F11E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개발자 모드</a:t>
            </a:r>
            <a:r>
              <a:rPr lang="en-US" altLang="ko-KR" dirty="0"/>
              <a:t>(</a:t>
            </a:r>
            <a:r>
              <a:rPr lang="ko-KR" altLang="en-US" dirty="0"/>
              <a:t>맨 위에 있는 항목</a:t>
            </a:r>
            <a:r>
              <a:rPr lang="en-US" altLang="ko-KR" dirty="0"/>
              <a:t>)</a:t>
            </a:r>
            <a:r>
              <a:rPr lang="ko-KR" altLang="en-US" dirty="0"/>
              <a:t>을 체크하시고 계속 </a:t>
            </a:r>
            <a:r>
              <a:rPr lang="en-US" altLang="ko-KR" dirty="0"/>
              <a:t>Next</a:t>
            </a:r>
            <a:r>
              <a:rPr lang="ko-KR" altLang="en-US" dirty="0"/>
              <a:t>누르시면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마지막에 로컬 계정을 만들어야 사용할 수 있는데 비밀번호 설정하시고 분실하지 않도록 주의하셔야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</a:t>
            </a:r>
            <a:r>
              <a:rPr lang="en-US" altLang="ko-KR" dirty="0"/>
              <a:t>5</a:t>
            </a:r>
            <a:r>
              <a:rPr lang="ko-KR" altLang="en-US" dirty="0"/>
              <a:t>슬라이드 부분에서 서버로 들어가서 작동이 안 되면 밑에 </a:t>
            </a:r>
            <a:r>
              <a:rPr lang="en-US" altLang="ko-KR" dirty="0" err="1"/>
              <a:t>Mysql</a:t>
            </a:r>
            <a:r>
              <a:rPr lang="en-US" altLang="ko-KR" dirty="0"/>
              <a:t> Installer for windows</a:t>
            </a:r>
            <a:r>
              <a:rPr lang="ko-KR" altLang="en-US" dirty="0"/>
              <a:t>로 들어가셔서 다운받으시면 될 겁니다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6067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8A7AB-0677-4064-99E5-A90850EA4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"/>
          <a:stretch/>
        </p:blipFill>
        <p:spPr>
          <a:xfrm>
            <a:off x="0" y="0"/>
            <a:ext cx="12192000" cy="6105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648733-5DC1-482B-A061-D4A480C8532A}"/>
              </a:ext>
            </a:extLst>
          </p:cNvPr>
          <p:cNvSpPr txBox="1"/>
          <p:nvPr/>
        </p:nvSpPr>
        <p:spPr>
          <a:xfrm>
            <a:off x="2050184" y="6211669"/>
            <a:ext cx="764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개발자 모드로 설치하셨다면 </a:t>
            </a:r>
            <a:r>
              <a:rPr lang="en-US" altLang="ko-KR" dirty="0"/>
              <a:t>workbench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무조건 설치 될 </a:t>
            </a:r>
            <a:r>
              <a:rPr lang="ko-KR" altLang="en-US" dirty="0" err="1"/>
              <a:t>거에요</a:t>
            </a:r>
            <a:r>
              <a:rPr lang="en-US" altLang="ko-KR" dirty="0"/>
              <a:t>. Workbench</a:t>
            </a:r>
            <a:r>
              <a:rPr lang="ko-KR" altLang="en-US" dirty="0"/>
              <a:t>를 실행하시고</a:t>
            </a:r>
            <a:r>
              <a:rPr lang="en-US" altLang="ko-KR" dirty="0"/>
              <a:t>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4794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277</Words>
  <Application>Microsoft Office PowerPoint</Application>
  <PresentationFormat>와이드스크린</PresentationFormat>
  <Paragraphs>34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Mysql 설치 및  데이터베이스 구축 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그 이후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 설치 및  데이터베이스 구축 방법</dc:title>
  <dc:creator>차 유근</dc:creator>
  <cp:lastModifiedBy>차 유근</cp:lastModifiedBy>
  <cp:revision>1</cp:revision>
  <dcterms:created xsi:type="dcterms:W3CDTF">2021-11-29T09:26:29Z</dcterms:created>
  <dcterms:modified xsi:type="dcterms:W3CDTF">2021-11-29T10:21:52Z</dcterms:modified>
</cp:coreProperties>
</file>